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71" r:id="rId3"/>
    <p:sldId id="282" r:id="rId4"/>
    <p:sldId id="29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2F1D0-F189-6DFF-E11B-A81298C9C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2C2A4-4EC3-B71F-499D-926B267E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0F87B-6ADC-F9BB-0732-EF83A9258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1A896-B03A-44FB-A881-03A8D89E6ED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11277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37313-9B0A-6AEC-530E-4945F6394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2FAD3-4E9F-4F1F-84DC-CCAC59B12CE3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0F311-3823-E152-CB9D-8D90849DA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2B0AF-FD34-DA93-51C2-DE72A3879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B85F5-1415-4078-AFC9-35B0948FDC9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5439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9F9C0-EA72-3EB8-8842-ADC742268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7287C-6A86-4D5B-AFF1-807075689F34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45008-E81E-6886-F47B-DCC7CB3E3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0D70A-E192-7E6C-31C3-8E21620D6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CCA28-B701-4494-848D-B3A007D4F74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1624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65E0D-771C-5E48-0ABA-54160A975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F40B2-CE61-42A3-B38B-50AD6D83480A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52FF0-7565-26C3-41A4-414E97A65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94651-C688-4642-B35C-51AC612CF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24D25-004E-449A-906A-E4735A6148D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262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203E2-4BB7-78B0-952A-86654739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D4FAB-C2F0-4D09-BDD9-37B299C63D85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24D07-8B98-4594-8577-AEDEC9B69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925F9-CBB5-DE28-7088-DEDC097F2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5C52D-2689-4A68-B0DA-2298DBC84A8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215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C95C40-556D-232A-3BDD-807BB3821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2443B-3D07-4585-AD94-C5E46A5CEACD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62DDF2-7841-5AE2-B8CA-5C75DF058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A32A96-92C0-D360-D655-C2D621DB0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6383D-67E4-4572-A571-9AA848AA110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1477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A151D53-F3E7-45E4-888D-87F2F29E1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A7BA9-2C50-475C-BC10-1C6E1724DF9B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101E8-46ED-D9D9-BA57-A41D85460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FA73FED-CF6C-F191-8367-0B82AFC9C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E0EB7-0870-4488-BF1F-4FFB1E01D9A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861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06ECAC-7CED-4A4A-0C06-CB5B3042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82D59-E753-4906-860E-5787A0A15E35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B236C1F-6C1B-00B2-E2ED-EF734B2F8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6289376-2FA9-438F-33AC-82E9B7109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CFC15-8C1E-48BB-A44C-2CCDD442D33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865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A5A5759-054D-E0E6-38CB-FF35F61D4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4EF5D-66CD-4AE4-A392-A70E39684E09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CEE3DBA-BF64-276F-5437-21D8B064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01C035-D5C2-DAEF-82E7-C4BFB13C0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90D1-ACB6-4695-BC32-3627CFF5313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7145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D621AC-E376-A678-289B-1E6F55E41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48802-09FB-42EC-807A-6210CD16C7DC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B06B00-4917-A038-1B76-4787B3D77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DAD291-0049-C2C2-5577-7E7161A25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4B0FF-9C9F-4C29-AC61-E2F00D09D9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0832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180CEB-091C-D113-4F8B-A15A642D1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593DD-478E-407B-82C7-D3DC5BAE3CA7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2B39C3-3A57-36D5-CFCF-0296D4825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833CF7-E52B-3E95-14D1-01FFA1F49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FA170-8C4A-4437-8AC6-D63C0934390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0431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D016638-7578-A4A7-B325-AB331BBC57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18FFB1-3CCB-B030-F19D-C3F0C003E4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E7876-2C6B-A98E-CC7D-AA2268CD4A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2FECAB-E149-4548-93FE-ED431A8854FA}" type="datetimeFigureOut">
              <a:rPr lang="en-AU"/>
              <a:pPr>
                <a:defRPr/>
              </a:pPr>
              <a:t>3/08/2023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CC412-CC45-8968-676F-CD628A887C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3C7A8B-D505-8DD6-4FFD-C616F2860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0EB103-0DDB-4F29-8642-0CAED270247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41FBD6C-610F-4AFB-1B5E-968D11A687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549274"/>
            <a:ext cx="8001000" cy="576004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Unto thee, O Saviour‑King,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Our allegiance now we bring,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Body, soul and spirit, all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In obedience to thy call.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Naught have we thou didst not give,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By thy life and grace we live,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Selfish aims do we forsake,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Service with our Lord to take.</a:t>
            </a:r>
            <a:endParaRPr lang="en-AU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>
            <a:extLst>
              <a:ext uri="{FF2B5EF4-FFF2-40B4-BE49-F238E27FC236}">
                <a16:creationId xmlns:a16="http://schemas.microsoft.com/office/drawing/2014/main" id="{3E2512B5-8C8D-099D-56CF-2D8C1016AD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476250"/>
            <a:ext cx="9074150" cy="540067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6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are with thee '</a:t>
            </a:r>
            <a:r>
              <a:rPr lang="en-AU" altLang="en-US" sz="4000" dirty="0" err="1"/>
              <a:t>gainst</a:t>
            </a:r>
            <a:r>
              <a:rPr lang="en-AU" altLang="en-US" sz="4000" dirty="0"/>
              <a:t> thy foe,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Fighting for his overthrow;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Though the fight be doubly fierce,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Though the venomed dart should pierce,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Satan never shall prevail,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Thou, O Christ, shalt never fail;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who fight with thee shall win,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Conquer over Hell and sin.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E7361278-1C46-9615-B695-5D0D6C63831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79650" y="533400"/>
            <a:ext cx="7848600" cy="57912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We are with thee 'neath the cross,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Henceforth earthly things are dross;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Thine, resigned to mortal ill,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Thine to die if thou </a:t>
            </a:r>
            <a:r>
              <a:rPr lang="en-AU" altLang="en-US" sz="4000" dirty="0" err="1"/>
              <a:t>shouldst</a:t>
            </a:r>
            <a:r>
              <a:rPr lang="en-AU" altLang="en-US" sz="4000" dirty="0"/>
              <a:t> will.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Thou who hast the winepress trod,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Reconciling us to God,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Help us each returning 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thou with us all the way.</a:t>
            </a:r>
            <a:endParaRPr lang="en-AU" altLang="en-US" sz="3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Rectangle 3">
            <a:extLst>
              <a:ext uri="{FF2B5EF4-FFF2-40B4-BE49-F238E27FC236}">
                <a16:creationId xmlns:a16="http://schemas.microsoft.com/office/drawing/2014/main" id="{0E7C88AD-35E8-B06B-FB3B-B1FC5F35DE5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476250"/>
            <a:ext cx="7848600" cy="59055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18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are with thee, Christ of love,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 </a:t>
            </a:r>
            <a:r>
              <a:rPr lang="en-AU" altLang="en-US" sz="4000" dirty="0" err="1"/>
              <a:t>camest</a:t>
            </a:r>
            <a:r>
              <a:rPr lang="en-AU" altLang="en-US" sz="4000" dirty="0"/>
              <a:t> from above,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whose blood was spilt to save,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 whose might burst e'en the grave.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thy throne again come down;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Take thy Kingdom, take thy crown;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Hear us as with joy we sing: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are with thee, Saviour‑King.</a:t>
            </a:r>
            <a:endParaRPr lang="en-AU" altLang="en-US" dirty="0"/>
          </a:p>
        </p:txBody>
      </p:sp>
      <p:sp>
        <p:nvSpPr>
          <p:cNvPr id="6147" name="TextBox 6">
            <a:extLst>
              <a:ext uri="{FF2B5EF4-FFF2-40B4-BE49-F238E27FC236}">
                <a16:creationId xmlns:a16="http://schemas.microsoft.com/office/drawing/2014/main" id="{4D3E9E6A-94BC-EBA9-E7A8-6C89A892C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81713"/>
            <a:ext cx="2663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Unto thee, O Saviour-King </a:t>
            </a:r>
          </a:p>
          <a:p>
            <a:pPr eaLnBrk="1" hangingPunct="1"/>
            <a:r>
              <a:rPr lang="en-US" altLang="en-US" sz="1100"/>
              <a:t>Charles Coller (1863-1935)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254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532. Unto Thee, O Saviour‑king</dc:title>
  <dc:creator>E. Langley Smith</dc:creator>
  <cp:lastModifiedBy>Narelle Wheaton</cp:lastModifiedBy>
  <cp:revision>6</cp:revision>
  <cp:lastPrinted>1601-01-01T00:00:00Z</cp:lastPrinted>
  <dcterms:created xsi:type="dcterms:W3CDTF">2002-02-06T23:09:19Z</dcterms:created>
  <dcterms:modified xsi:type="dcterms:W3CDTF">2023-08-03T03:20:11Z</dcterms:modified>
</cp:coreProperties>
</file>